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833C152-6AEE-41E1-9F2D-0FA4F213D21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0E079920-C17C-465C-B34C-4E721C4966E9}">
      <dgm:prSet phldrT="[Texto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b="1" dirty="0" smtClean="0"/>
            <a:t>Directora General</a:t>
          </a:r>
        </a:p>
        <a:p>
          <a:r>
            <a:rPr lang="es-ES" dirty="0" smtClean="0"/>
            <a:t>Marta GS</a:t>
          </a:r>
          <a:endParaRPr lang="es-ES" dirty="0"/>
        </a:p>
      </dgm:t>
    </dgm:pt>
    <dgm:pt modelId="{FD3BEA82-F5F9-4AD2-9991-F299E10F9BC5}" type="parTrans" cxnId="{111FC3CD-4E3D-43F5-A73F-7E4F3F1FB7CA}">
      <dgm:prSet/>
      <dgm:spPr/>
      <dgm:t>
        <a:bodyPr/>
        <a:lstStyle/>
        <a:p>
          <a:endParaRPr lang="es-ES"/>
        </a:p>
      </dgm:t>
    </dgm:pt>
    <dgm:pt modelId="{40F046E9-DBB6-473B-A422-711D542CFF94}" type="sibTrans" cxnId="{111FC3CD-4E3D-43F5-A73F-7E4F3F1FB7CA}">
      <dgm:prSet/>
      <dgm:spPr/>
      <dgm:t>
        <a:bodyPr/>
        <a:lstStyle/>
        <a:p>
          <a:endParaRPr lang="es-ES"/>
        </a:p>
      </dgm:t>
    </dgm:pt>
    <dgm:pt modelId="{0961186E-ED95-445E-A471-DCF454505DA5}">
      <dgm:prSet phldrT="[Texto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b="1" dirty="0" smtClean="0"/>
            <a:t>Directora de Marketing</a:t>
          </a:r>
        </a:p>
        <a:p>
          <a:r>
            <a:rPr lang="es-ES" dirty="0" smtClean="0"/>
            <a:t>Laura GS</a:t>
          </a:r>
          <a:endParaRPr lang="es-ES" dirty="0"/>
        </a:p>
      </dgm:t>
    </dgm:pt>
    <dgm:pt modelId="{D970141D-E7A9-4727-B217-47D12BF31B14}" type="parTrans" cxnId="{4DDB4579-5295-474C-B249-ADA9FA02ED24}">
      <dgm:prSet/>
      <dgm:spPr/>
      <dgm:t>
        <a:bodyPr/>
        <a:lstStyle/>
        <a:p>
          <a:endParaRPr lang="es-ES"/>
        </a:p>
      </dgm:t>
    </dgm:pt>
    <dgm:pt modelId="{660E6701-A549-4D82-A7F1-6F3B1EA9BD70}" type="sibTrans" cxnId="{4DDB4579-5295-474C-B249-ADA9FA02ED24}">
      <dgm:prSet/>
      <dgm:spPr/>
      <dgm:t>
        <a:bodyPr/>
        <a:lstStyle/>
        <a:p>
          <a:endParaRPr lang="es-ES"/>
        </a:p>
      </dgm:t>
    </dgm:pt>
    <dgm:pt modelId="{6FEE34E9-0790-4F25-8F4B-0D398FD168B6}">
      <dgm:prSet phldrT="[Texto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b="1" dirty="0" smtClean="0"/>
            <a:t>Directora de Recursos Humanos</a:t>
          </a:r>
        </a:p>
        <a:p>
          <a:r>
            <a:rPr lang="es-ES" dirty="0" smtClean="0"/>
            <a:t>Bárbara MS</a:t>
          </a:r>
          <a:endParaRPr lang="es-ES" dirty="0"/>
        </a:p>
      </dgm:t>
    </dgm:pt>
    <dgm:pt modelId="{D8CBB15F-BA0F-4FD4-94B0-5DD35BF99712}" type="parTrans" cxnId="{DBD82E2D-31C2-45F6-A1AE-BEB56EA99FF2}">
      <dgm:prSet/>
      <dgm:spPr/>
      <dgm:t>
        <a:bodyPr/>
        <a:lstStyle/>
        <a:p>
          <a:endParaRPr lang="es-ES"/>
        </a:p>
      </dgm:t>
    </dgm:pt>
    <dgm:pt modelId="{D2A921C6-527F-41E6-880E-164034614709}" type="sibTrans" cxnId="{DBD82E2D-31C2-45F6-A1AE-BEB56EA99FF2}">
      <dgm:prSet/>
      <dgm:spPr/>
      <dgm:t>
        <a:bodyPr/>
        <a:lstStyle/>
        <a:p>
          <a:endParaRPr lang="es-ES"/>
        </a:p>
      </dgm:t>
    </dgm:pt>
    <dgm:pt modelId="{5231C22A-0D49-4D08-8CE4-80EDA9CC0DFB}">
      <dgm:prSet phldrT="[Texto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b="1" dirty="0" smtClean="0"/>
            <a:t>Directora de Finanzas</a:t>
          </a:r>
        </a:p>
        <a:p>
          <a:r>
            <a:rPr lang="es-ES" dirty="0" smtClean="0"/>
            <a:t>Elisa DP</a:t>
          </a:r>
          <a:endParaRPr lang="es-ES" dirty="0"/>
        </a:p>
      </dgm:t>
    </dgm:pt>
    <dgm:pt modelId="{D68231D8-3503-475B-9B19-35E2991E9809}" type="parTrans" cxnId="{3A48F49D-2797-4EE6-90F0-17C8C0DD31C5}">
      <dgm:prSet/>
      <dgm:spPr/>
      <dgm:t>
        <a:bodyPr/>
        <a:lstStyle/>
        <a:p>
          <a:endParaRPr lang="es-ES"/>
        </a:p>
      </dgm:t>
    </dgm:pt>
    <dgm:pt modelId="{FB343F04-8C01-44C1-8275-8D6CB5D410F7}" type="sibTrans" cxnId="{3A48F49D-2797-4EE6-90F0-17C8C0DD31C5}">
      <dgm:prSet/>
      <dgm:spPr/>
      <dgm:t>
        <a:bodyPr/>
        <a:lstStyle/>
        <a:p>
          <a:endParaRPr lang="es-ES"/>
        </a:p>
      </dgm:t>
    </dgm:pt>
    <dgm:pt modelId="{D31CBE1F-C85A-468F-BE82-420FEBC49A35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s-ES" b="1" dirty="0" smtClean="0"/>
            <a:t>Directo de Producción</a:t>
          </a:r>
        </a:p>
        <a:p>
          <a:r>
            <a:rPr lang="es-ES" dirty="0" smtClean="0"/>
            <a:t>Martina RC</a:t>
          </a:r>
          <a:endParaRPr lang="es-ES" dirty="0"/>
        </a:p>
      </dgm:t>
    </dgm:pt>
    <dgm:pt modelId="{F0AA64E5-AD9F-4C7E-8983-0F4077D4C402}" type="parTrans" cxnId="{FE5F44CA-89B4-4502-B400-06890948A89A}">
      <dgm:prSet/>
      <dgm:spPr/>
      <dgm:t>
        <a:bodyPr/>
        <a:lstStyle/>
        <a:p>
          <a:endParaRPr lang="es-ES"/>
        </a:p>
      </dgm:t>
    </dgm:pt>
    <dgm:pt modelId="{01949F20-F7F7-4246-AFD9-44FB7D2964F4}" type="sibTrans" cxnId="{FE5F44CA-89B4-4502-B400-06890948A89A}">
      <dgm:prSet/>
      <dgm:spPr/>
      <dgm:t>
        <a:bodyPr/>
        <a:lstStyle/>
        <a:p>
          <a:endParaRPr lang="es-ES"/>
        </a:p>
      </dgm:t>
    </dgm:pt>
    <dgm:pt modelId="{4FD07E60-C656-4005-B276-FC698C866CBE}" type="pres">
      <dgm:prSet presAssocID="{6833C152-6AEE-41E1-9F2D-0FA4F213D21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EA104A6-BBFC-49F6-BB40-FC42553C0873}" type="pres">
      <dgm:prSet presAssocID="{0E079920-C17C-465C-B34C-4E721C4966E9}" presName="hierRoot1" presStyleCnt="0">
        <dgm:presLayoutVars>
          <dgm:hierBranch val="init"/>
        </dgm:presLayoutVars>
      </dgm:prSet>
      <dgm:spPr/>
    </dgm:pt>
    <dgm:pt modelId="{A7BDF4C0-9510-4148-8F07-233E74D622E1}" type="pres">
      <dgm:prSet presAssocID="{0E079920-C17C-465C-B34C-4E721C4966E9}" presName="rootComposite1" presStyleCnt="0"/>
      <dgm:spPr/>
    </dgm:pt>
    <dgm:pt modelId="{8B6A5CDE-52CF-424B-A37B-3F5504538F3B}" type="pres">
      <dgm:prSet presAssocID="{0E079920-C17C-465C-B34C-4E721C4966E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3001A98-0825-47F4-AF95-59AA7C48840D}" type="pres">
      <dgm:prSet presAssocID="{0E079920-C17C-465C-B34C-4E721C4966E9}" presName="rootConnector1" presStyleLbl="node1" presStyleIdx="0" presStyleCnt="0"/>
      <dgm:spPr/>
    </dgm:pt>
    <dgm:pt modelId="{7C63AB95-7844-4476-A477-508FA613823D}" type="pres">
      <dgm:prSet presAssocID="{0E079920-C17C-465C-B34C-4E721C4966E9}" presName="hierChild2" presStyleCnt="0"/>
      <dgm:spPr/>
    </dgm:pt>
    <dgm:pt modelId="{FC6C7CB8-67C3-46CD-B46B-C4596DA5B973}" type="pres">
      <dgm:prSet presAssocID="{D970141D-E7A9-4727-B217-47D12BF31B14}" presName="Name37" presStyleLbl="parChTrans1D2" presStyleIdx="0" presStyleCnt="4"/>
      <dgm:spPr/>
    </dgm:pt>
    <dgm:pt modelId="{B4DBEEE6-D304-424A-988C-4241B8CB05D9}" type="pres">
      <dgm:prSet presAssocID="{0961186E-ED95-445E-A471-DCF454505DA5}" presName="hierRoot2" presStyleCnt="0">
        <dgm:presLayoutVars>
          <dgm:hierBranch val="init"/>
        </dgm:presLayoutVars>
      </dgm:prSet>
      <dgm:spPr/>
    </dgm:pt>
    <dgm:pt modelId="{CD03C097-3420-4469-9E05-278E466A83AC}" type="pres">
      <dgm:prSet presAssocID="{0961186E-ED95-445E-A471-DCF454505DA5}" presName="rootComposite" presStyleCnt="0"/>
      <dgm:spPr/>
    </dgm:pt>
    <dgm:pt modelId="{743EDA70-154D-4B6E-A6ED-1BCBB5BEF0BF}" type="pres">
      <dgm:prSet presAssocID="{0961186E-ED95-445E-A471-DCF454505DA5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28775E17-BB7F-40BF-997D-1CEE3FC1F45C}" type="pres">
      <dgm:prSet presAssocID="{0961186E-ED95-445E-A471-DCF454505DA5}" presName="rootConnector" presStyleLbl="node2" presStyleIdx="0" presStyleCnt="4"/>
      <dgm:spPr/>
    </dgm:pt>
    <dgm:pt modelId="{6914F4E9-D995-47F0-AA6C-5DC3B321CA7A}" type="pres">
      <dgm:prSet presAssocID="{0961186E-ED95-445E-A471-DCF454505DA5}" presName="hierChild4" presStyleCnt="0"/>
      <dgm:spPr/>
    </dgm:pt>
    <dgm:pt modelId="{BA9D8AE4-5B93-4EBE-888A-74F825CEEE48}" type="pres">
      <dgm:prSet presAssocID="{0961186E-ED95-445E-A471-DCF454505DA5}" presName="hierChild5" presStyleCnt="0"/>
      <dgm:spPr/>
    </dgm:pt>
    <dgm:pt modelId="{60F276B9-1256-4F05-BC46-8069A275E2D7}" type="pres">
      <dgm:prSet presAssocID="{D8CBB15F-BA0F-4FD4-94B0-5DD35BF99712}" presName="Name37" presStyleLbl="parChTrans1D2" presStyleIdx="1" presStyleCnt="4"/>
      <dgm:spPr/>
    </dgm:pt>
    <dgm:pt modelId="{2FEA0374-1518-4B48-AEF0-E86528256A13}" type="pres">
      <dgm:prSet presAssocID="{6FEE34E9-0790-4F25-8F4B-0D398FD168B6}" presName="hierRoot2" presStyleCnt="0">
        <dgm:presLayoutVars>
          <dgm:hierBranch val="init"/>
        </dgm:presLayoutVars>
      </dgm:prSet>
      <dgm:spPr/>
    </dgm:pt>
    <dgm:pt modelId="{8AD27B4C-280A-4BB9-BB21-5105234B06B0}" type="pres">
      <dgm:prSet presAssocID="{6FEE34E9-0790-4F25-8F4B-0D398FD168B6}" presName="rootComposite" presStyleCnt="0"/>
      <dgm:spPr/>
    </dgm:pt>
    <dgm:pt modelId="{1A5DB72D-28F7-472F-8A36-7F716DA18D66}" type="pres">
      <dgm:prSet presAssocID="{6FEE34E9-0790-4F25-8F4B-0D398FD168B6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06B735B8-B68E-4DA4-9E73-602CF2EB851D}" type="pres">
      <dgm:prSet presAssocID="{6FEE34E9-0790-4F25-8F4B-0D398FD168B6}" presName="rootConnector" presStyleLbl="node2" presStyleIdx="1" presStyleCnt="4"/>
      <dgm:spPr/>
    </dgm:pt>
    <dgm:pt modelId="{F33AB238-5781-495E-B14A-8C2EE6CF46A4}" type="pres">
      <dgm:prSet presAssocID="{6FEE34E9-0790-4F25-8F4B-0D398FD168B6}" presName="hierChild4" presStyleCnt="0"/>
      <dgm:spPr/>
    </dgm:pt>
    <dgm:pt modelId="{2CA1A114-0E89-46E7-9917-50BD693FA54F}" type="pres">
      <dgm:prSet presAssocID="{6FEE34E9-0790-4F25-8F4B-0D398FD168B6}" presName="hierChild5" presStyleCnt="0"/>
      <dgm:spPr/>
    </dgm:pt>
    <dgm:pt modelId="{246C0D29-77BA-4D8E-899B-662771DF08BF}" type="pres">
      <dgm:prSet presAssocID="{D68231D8-3503-475B-9B19-35E2991E9809}" presName="Name37" presStyleLbl="parChTrans1D2" presStyleIdx="2" presStyleCnt="4"/>
      <dgm:spPr/>
    </dgm:pt>
    <dgm:pt modelId="{A335FB2B-1C6C-411F-92FD-1B795E7BCD57}" type="pres">
      <dgm:prSet presAssocID="{5231C22A-0D49-4D08-8CE4-80EDA9CC0DFB}" presName="hierRoot2" presStyleCnt="0">
        <dgm:presLayoutVars>
          <dgm:hierBranch val="init"/>
        </dgm:presLayoutVars>
      </dgm:prSet>
      <dgm:spPr/>
    </dgm:pt>
    <dgm:pt modelId="{7A804766-7FB4-4558-91A0-EC645B3F4AAC}" type="pres">
      <dgm:prSet presAssocID="{5231C22A-0D49-4D08-8CE4-80EDA9CC0DFB}" presName="rootComposite" presStyleCnt="0"/>
      <dgm:spPr/>
    </dgm:pt>
    <dgm:pt modelId="{8DF463B1-9B38-4656-A09A-302794FC15E6}" type="pres">
      <dgm:prSet presAssocID="{5231C22A-0D49-4D08-8CE4-80EDA9CC0DFB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1A8F9C9F-3271-4FEC-91F4-0A0ED7E14898}" type="pres">
      <dgm:prSet presAssocID="{5231C22A-0D49-4D08-8CE4-80EDA9CC0DFB}" presName="rootConnector" presStyleLbl="node2" presStyleIdx="2" presStyleCnt="4"/>
      <dgm:spPr/>
    </dgm:pt>
    <dgm:pt modelId="{C09B36FF-526C-43CA-886D-C14306A4D67C}" type="pres">
      <dgm:prSet presAssocID="{5231C22A-0D49-4D08-8CE4-80EDA9CC0DFB}" presName="hierChild4" presStyleCnt="0"/>
      <dgm:spPr/>
    </dgm:pt>
    <dgm:pt modelId="{2A1DFAA9-FF4B-49FE-8092-A9D995618400}" type="pres">
      <dgm:prSet presAssocID="{5231C22A-0D49-4D08-8CE4-80EDA9CC0DFB}" presName="hierChild5" presStyleCnt="0"/>
      <dgm:spPr/>
    </dgm:pt>
    <dgm:pt modelId="{FDD66D42-9906-4CB0-ACFB-8B15986C2598}" type="pres">
      <dgm:prSet presAssocID="{F0AA64E5-AD9F-4C7E-8983-0F4077D4C402}" presName="Name37" presStyleLbl="parChTrans1D2" presStyleIdx="3" presStyleCnt="4"/>
      <dgm:spPr/>
    </dgm:pt>
    <dgm:pt modelId="{544F8727-4BCC-48C9-AD83-D1F72CA48120}" type="pres">
      <dgm:prSet presAssocID="{D31CBE1F-C85A-468F-BE82-420FEBC49A35}" presName="hierRoot2" presStyleCnt="0">
        <dgm:presLayoutVars>
          <dgm:hierBranch val="init"/>
        </dgm:presLayoutVars>
      </dgm:prSet>
      <dgm:spPr/>
    </dgm:pt>
    <dgm:pt modelId="{E27EB593-FCE7-4748-8F3F-5AF9E19D4BE4}" type="pres">
      <dgm:prSet presAssocID="{D31CBE1F-C85A-468F-BE82-420FEBC49A35}" presName="rootComposite" presStyleCnt="0"/>
      <dgm:spPr/>
    </dgm:pt>
    <dgm:pt modelId="{280A0EBC-9863-4934-AF9D-115159DF7006}" type="pres">
      <dgm:prSet presAssocID="{D31CBE1F-C85A-468F-BE82-420FEBC49A35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6FA018C7-3131-45A4-ABD2-CF841EB1B893}" type="pres">
      <dgm:prSet presAssocID="{D31CBE1F-C85A-468F-BE82-420FEBC49A35}" presName="rootConnector" presStyleLbl="node2" presStyleIdx="3" presStyleCnt="4"/>
      <dgm:spPr/>
    </dgm:pt>
    <dgm:pt modelId="{EEAE499A-CF82-4D32-BDE2-DB5179E3EC0D}" type="pres">
      <dgm:prSet presAssocID="{D31CBE1F-C85A-468F-BE82-420FEBC49A35}" presName="hierChild4" presStyleCnt="0"/>
      <dgm:spPr/>
    </dgm:pt>
    <dgm:pt modelId="{4DFFCCFA-85F1-4EAD-95F0-2B508C0EF9C6}" type="pres">
      <dgm:prSet presAssocID="{D31CBE1F-C85A-468F-BE82-420FEBC49A35}" presName="hierChild5" presStyleCnt="0"/>
      <dgm:spPr/>
    </dgm:pt>
    <dgm:pt modelId="{9DE8D317-0C47-41CC-B1B5-0913975A8ABB}" type="pres">
      <dgm:prSet presAssocID="{0E079920-C17C-465C-B34C-4E721C4966E9}" presName="hierChild3" presStyleCnt="0"/>
      <dgm:spPr/>
    </dgm:pt>
  </dgm:ptLst>
  <dgm:cxnLst>
    <dgm:cxn modelId="{FE5F44CA-89B4-4502-B400-06890948A89A}" srcId="{0E079920-C17C-465C-B34C-4E721C4966E9}" destId="{D31CBE1F-C85A-468F-BE82-420FEBC49A35}" srcOrd="3" destOrd="0" parTransId="{F0AA64E5-AD9F-4C7E-8983-0F4077D4C402}" sibTransId="{01949F20-F7F7-4246-AFD9-44FB7D2964F4}"/>
    <dgm:cxn modelId="{8AA56426-59C9-488A-9F6A-807E42633120}" type="presOf" srcId="{D970141D-E7A9-4727-B217-47D12BF31B14}" destId="{FC6C7CB8-67C3-46CD-B46B-C4596DA5B973}" srcOrd="0" destOrd="0" presId="urn:microsoft.com/office/officeart/2005/8/layout/orgChart1"/>
    <dgm:cxn modelId="{111FC3CD-4E3D-43F5-A73F-7E4F3F1FB7CA}" srcId="{6833C152-6AEE-41E1-9F2D-0FA4F213D212}" destId="{0E079920-C17C-465C-B34C-4E721C4966E9}" srcOrd="0" destOrd="0" parTransId="{FD3BEA82-F5F9-4AD2-9991-F299E10F9BC5}" sibTransId="{40F046E9-DBB6-473B-A422-711D542CFF94}"/>
    <dgm:cxn modelId="{57EA07D3-7051-40E0-9F44-2490652DD77B}" type="presOf" srcId="{D68231D8-3503-475B-9B19-35E2991E9809}" destId="{246C0D29-77BA-4D8E-899B-662771DF08BF}" srcOrd="0" destOrd="0" presId="urn:microsoft.com/office/officeart/2005/8/layout/orgChart1"/>
    <dgm:cxn modelId="{4DDB4579-5295-474C-B249-ADA9FA02ED24}" srcId="{0E079920-C17C-465C-B34C-4E721C4966E9}" destId="{0961186E-ED95-445E-A471-DCF454505DA5}" srcOrd="0" destOrd="0" parTransId="{D970141D-E7A9-4727-B217-47D12BF31B14}" sibTransId="{660E6701-A549-4D82-A7F1-6F3B1EA9BD70}"/>
    <dgm:cxn modelId="{8E4A43F9-D01B-4018-AA10-4B2B0ACD726C}" type="presOf" srcId="{5231C22A-0D49-4D08-8CE4-80EDA9CC0DFB}" destId="{8DF463B1-9B38-4656-A09A-302794FC15E6}" srcOrd="0" destOrd="0" presId="urn:microsoft.com/office/officeart/2005/8/layout/orgChart1"/>
    <dgm:cxn modelId="{7C810707-6468-4BBC-8201-8F707F23263F}" type="presOf" srcId="{0E079920-C17C-465C-B34C-4E721C4966E9}" destId="{8B6A5CDE-52CF-424B-A37B-3F5504538F3B}" srcOrd="0" destOrd="0" presId="urn:microsoft.com/office/officeart/2005/8/layout/orgChart1"/>
    <dgm:cxn modelId="{3A48F49D-2797-4EE6-90F0-17C8C0DD31C5}" srcId="{0E079920-C17C-465C-B34C-4E721C4966E9}" destId="{5231C22A-0D49-4D08-8CE4-80EDA9CC0DFB}" srcOrd="2" destOrd="0" parTransId="{D68231D8-3503-475B-9B19-35E2991E9809}" sibTransId="{FB343F04-8C01-44C1-8275-8D6CB5D410F7}"/>
    <dgm:cxn modelId="{6E3F9D66-3DBD-421A-AADE-94FDD7E9DF76}" type="presOf" srcId="{6FEE34E9-0790-4F25-8F4B-0D398FD168B6}" destId="{1A5DB72D-28F7-472F-8A36-7F716DA18D66}" srcOrd="0" destOrd="0" presId="urn:microsoft.com/office/officeart/2005/8/layout/orgChart1"/>
    <dgm:cxn modelId="{748826C5-AE65-441B-B64C-A85CAE1E1F17}" type="presOf" srcId="{F0AA64E5-AD9F-4C7E-8983-0F4077D4C402}" destId="{FDD66D42-9906-4CB0-ACFB-8B15986C2598}" srcOrd="0" destOrd="0" presId="urn:microsoft.com/office/officeart/2005/8/layout/orgChart1"/>
    <dgm:cxn modelId="{A07242AA-D40E-47CA-8DDF-D744DDF7343F}" type="presOf" srcId="{0961186E-ED95-445E-A471-DCF454505DA5}" destId="{28775E17-BB7F-40BF-997D-1CEE3FC1F45C}" srcOrd="1" destOrd="0" presId="urn:microsoft.com/office/officeart/2005/8/layout/orgChart1"/>
    <dgm:cxn modelId="{6AEDEC83-43DE-4687-AB2A-EBCDE149D0A3}" type="presOf" srcId="{6833C152-6AEE-41E1-9F2D-0FA4F213D212}" destId="{4FD07E60-C656-4005-B276-FC698C866CBE}" srcOrd="0" destOrd="0" presId="urn:microsoft.com/office/officeart/2005/8/layout/orgChart1"/>
    <dgm:cxn modelId="{D2E0EA00-954F-4D1A-A3F2-6DD6B6FC1431}" type="presOf" srcId="{D31CBE1F-C85A-468F-BE82-420FEBC49A35}" destId="{280A0EBC-9863-4934-AF9D-115159DF7006}" srcOrd="0" destOrd="0" presId="urn:microsoft.com/office/officeart/2005/8/layout/orgChart1"/>
    <dgm:cxn modelId="{E8F30425-B3D7-4BA9-B31C-3820D88D3A79}" type="presOf" srcId="{5231C22A-0D49-4D08-8CE4-80EDA9CC0DFB}" destId="{1A8F9C9F-3271-4FEC-91F4-0A0ED7E14898}" srcOrd="1" destOrd="0" presId="urn:microsoft.com/office/officeart/2005/8/layout/orgChart1"/>
    <dgm:cxn modelId="{76775AB2-DCEC-41C7-A500-E845214CA9F6}" type="presOf" srcId="{0961186E-ED95-445E-A471-DCF454505DA5}" destId="{743EDA70-154D-4B6E-A6ED-1BCBB5BEF0BF}" srcOrd="0" destOrd="0" presId="urn:microsoft.com/office/officeart/2005/8/layout/orgChart1"/>
    <dgm:cxn modelId="{56B4FDD1-BBB2-4BFA-8B23-3E58B84D3EB9}" type="presOf" srcId="{6FEE34E9-0790-4F25-8F4B-0D398FD168B6}" destId="{06B735B8-B68E-4DA4-9E73-602CF2EB851D}" srcOrd="1" destOrd="0" presId="urn:microsoft.com/office/officeart/2005/8/layout/orgChart1"/>
    <dgm:cxn modelId="{DBD82E2D-31C2-45F6-A1AE-BEB56EA99FF2}" srcId="{0E079920-C17C-465C-B34C-4E721C4966E9}" destId="{6FEE34E9-0790-4F25-8F4B-0D398FD168B6}" srcOrd="1" destOrd="0" parTransId="{D8CBB15F-BA0F-4FD4-94B0-5DD35BF99712}" sibTransId="{D2A921C6-527F-41E6-880E-164034614709}"/>
    <dgm:cxn modelId="{774C7891-E585-4145-8644-85CDFD2D2536}" type="presOf" srcId="{D31CBE1F-C85A-468F-BE82-420FEBC49A35}" destId="{6FA018C7-3131-45A4-ABD2-CF841EB1B893}" srcOrd="1" destOrd="0" presId="urn:microsoft.com/office/officeart/2005/8/layout/orgChart1"/>
    <dgm:cxn modelId="{5F19221B-DA6C-45F5-A012-4E0F03B10047}" type="presOf" srcId="{0E079920-C17C-465C-B34C-4E721C4966E9}" destId="{D3001A98-0825-47F4-AF95-59AA7C48840D}" srcOrd="1" destOrd="0" presId="urn:microsoft.com/office/officeart/2005/8/layout/orgChart1"/>
    <dgm:cxn modelId="{D1D11C5F-CD68-4BCE-BE59-71F7DED930CB}" type="presOf" srcId="{D8CBB15F-BA0F-4FD4-94B0-5DD35BF99712}" destId="{60F276B9-1256-4F05-BC46-8069A275E2D7}" srcOrd="0" destOrd="0" presId="urn:microsoft.com/office/officeart/2005/8/layout/orgChart1"/>
    <dgm:cxn modelId="{C1D316F1-005C-4EE5-9B15-CEF2CCD5A749}" type="presParOf" srcId="{4FD07E60-C656-4005-B276-FC698C866CBE}" destId="{4EA104A6-BBFC-49F6-BB40-FC42553C0873}" srcOrd="0" destOrd="0" presId="urn:microsoft.com/office/officeart/2005/8/layout/orgChart1"/>
    <dgm:cxn modelId="{3E480CF9-BEF2-464B-8796-217FFCDCF395}" type="presParOf" srcId="{4EA104A6-BBFC-49F6-BB40-FC42553C0873}" destId="{A7BDF4C0-9510-4148-8F07-233E74D622E1}" srcOrd="0" destOrd="0" presId="urn:microsoft.com/office/officeart/2005/8/layout/orgChart1"/>
    <dgm:cxn modelId="{E471AB0C-CBC4-4D82-B686-B7382B62547B}" type="presParOf" srcId="{A7BDF4C0-9510-4148-8F07-233E74D622E1}" destId="{8B6A5CDE-52CF-424B-A37B-3F5504538F3B}" srcOrd="0" destOrd="0" presId="urn:microsoft.com/office/officeart/2005/8/layout/orgChart1"/>
    <dgm:cxn modelId="{2C739F0C-A5D1-4A33-87B6-B64D71409E8C}" type="presParOf" srcId="{A7BDF4C0-9510-4148-8F07-233E74D622E1}" destId="{D3001A98-0825-47F4-AF95-59AA7C48840D}" srcOrd="1" destOrd="0" presId="urn:microsoft.com/office/officeart/2005/8/layout/orgChart1"/>
    <dgm:cxn modelId="{86EF2425-00A9-4C92-BBAD-E1B2307C4138}" type="presParOf" srcId="{4EA104A6-BBFC-49F6-BB40-FC42553C0873}" destId="{7C63AB95-7844-4476-A477-508FA613823D}" srcOrd="1" destOrd="0" presId="urn:microsoft.com/office/officeart/2005/8/layout/orgChart1"/>
    <dgm:cxn modelId="{B462559F-FB15-4EEC-9D12-5AC82C7854D6}" type="presParOf" srcId="{7C63AB95-7844-4476-A477-508FA613823D}" destId="{FC6C7CB8-67C3-46CD-B46B-C4596DA5B973}" srcOrd="0" destOrd="0" presId="urn:microsoft.com/office/officeart/2005/8/layout/orgChart1"/>
    <dgm:cxn modelId="{4DC0F0BF-B94A-48C5-9819-CB5A4A42000C}" type="presParOf" srcId="{7C63AB95-7844-4476-A477-508FA613823D}" destId="{B4DBEEE6-D304-424A-988C-4241B8CB05D9}" srcOrd="1" destOrd="0" presId="urn:microsoft.com/office/officeart/2005/8/layout/orgChart1"/>
    <dgm:cxn modelId="{136E82EC-758B-45A5-8A82-16A7D9BFB10A}" type="presParOf" srcId="{B4DBEEE6-D304-424A-988C-4241B8CB05D9}" destId="{CD03C097-3420-4469-9E05-278E466A83AC}" srcOrd="0" destOrd="0" presId="urn:microsoft.com/office/officeart/2005/8/layout/orgChart1"/>
    <dgm:cxn modelId="{A37AEDE7-1717-4E2F-8708-1330E7F541C5}" type="presParOf" srcId="{CD03C097-3420-4469-9E05-278E466A83AC}" destId="{743EDA70-154D-4B6E-A6ED-1BCBB5BEF0BF}" srcOrd="0" destOrd="0" presId="urn:microsoft.com/office/officeart/2005/8/layout/orgChart1"/>
    <dgm:cxn modelId="{C0C4B5E9-EFAC-4626-885B-922AC534D97A}" type="presParOf" srcId="{CD03C097-3420-4469-9E05-278E466A83AC}" destId="{28775E17-BB7F-40BF-997D-1CEE3FC1F45C}" srcOrd="1" destOrd="0" presId="urn:microsoft.com/office/officeart/2005/8/layout/orgChart1"/>
    <dgm:cxn modelId="{A03DCFE6-AE9E-4761-A0F5-DF1B7A695629}" type="presParOf" srcId="{B4DBEEE6-D304-424A-988C-4241B8CB05D9}" destId="{6914F4E9-D995-47F0-AA6C-5DC3B321CA7A}" srcOrd="1" destOrd="0" presId="urn:microsoft.com/office/officeart/2005/8/layout/orgChart1"/>
    <dgm:cxn modelId="{A5AA24EC-353F-45FA-A3F5-0EE5274DDB57}" type="presParOf" srcId="{B4DBEEE6-D304-424A-988C-4241B8CB05D9}" destId="{BA9D8AE4-5B93-4EBE-888A-74F825CEEE48}" srcOrd="2" destOrd="0" presId="urn:microsoft.com/office/officeart/2005/8/layout/orgChart1"/>
    <dgm:cxn modelId="{AAFD5E79-D1F8-416A-A7C4-69F3F078C0D4}" type="presParOf" srcId="{7C63AB95-7844-4476-A477-508FA613823D}" destId="{60F276B9-1256-4F05-BC46-8069A275E2D7}" srcOrd="2" destOrd="0" presId="urn:microsoft.com/office/officeart/2005/8/layout/orgChart1"/>
    <dgm:cxn modelId="{E3545547-EEEE-413B-AF89-C4D2400F7304}" type="presParOf" srcId="{7C63AB95-7844-4476-A477-508FA613823D}" destId="{2FEA0374-1518-4B48-AEF0-E86528256A13}" srcOrd="3" destOrd="0" presId="urn:microsoft.com/office/officeart/2005/8/layout/orgChart1"/>
    <dgm:cxn modelId="{06F4F2A5-8759-497E-9240-6EC0AD6B58BB}" type="presParOf" srcId="{2FEA0374-1518-4B48-AEF0-E86528256A13}" destId="{8AD27B4C-280A-4BB9-BB21-5105234B06B0}" srcOrd="0" destOrd="0" presId="urn:microsoft.com/office/officeart/2005/8/layout/orgChart1"/>
    <dgm:cxn modelId="{7AC8BC19-02D4-4E39-85F7-F968B1D0022B}" type="presParOf" srcId="{8AD27B4C-280A-4BB9-BB21-5105234B06B0}" destId="{1A5DB72D-28F7-472F-8A36-7F716DA18D66}" srcOrd="0" destOrd="0" presId="urn:microsoft.com/office/officeart/2005/8/layout/orgChart1"/>
    <dgm:cxn modelId="{03BDDEEF-1638-4CE4-B0EC-6F7883F6B99E}" type="presParOf" srcId="{8AD27B4C-280A-4BB9-BB21-5105234B06B0}" destId="{06B735B8-B68E-4DA4-9E73-602CF2EB851D}" srcOrd="1" destOrd="0" presId="urn:microsoft.com/office/officeart/2005/8/layout/orgChart1"/>
    <dgm:cxn modelId="{3EE2BF22-C068-4570-8DAB-2488E03CEFFC}" type="presParOf" srcId="{2FEA0374-1518-4B48-AEF0-E86528256A13}" destId="{F33AB238-5781-495E-B14A-8C2EE6CF46A4}" srcOrd="1" destOrd="0" presId="urn:microsoft.com/office/officeart/2005/8/layout/orgChart1"/>
    <dgm:cxn modelId="{90D1EB61-40A5-480D-8877-924C6A2E98DE}" type="presParOf" srcId="{2FEA0374-1518-4B48-AEF0-E86528256A13}" destId="{2CA1A114-0E89-46E7-9917-50BD693FA54F}" srcOrd="2" destOrd="0" presId="urn:microsoft.com/office/officeart/2005/8/layout/orgChart1"/>
    <dgm:cxn modelId="{3588BF75-BBD5-4194-8C08-D266FF7E45EA}" type="presParOf" srcId="{7C63AB95-7844-4476-A477-508FA613823D}" destId="{246C0D29-77BA-4D8E-899B-662771DF08BF}" srcOrd="4" destOrd="0" presId="urn:microsoft.com/office/officeart/2005/8/layout/orgChart1"/>
    <dgm:cxn modelId="{4729E578-5994-4198-ACE7-CCE446C244C8}" type="presParOf" srcId="{7C63AB95-7844-4476-A477-508FA613823D}" destId="{A335FB2B-1C6C-411F-92FD-1B795E7BCD57}" srcOrd="5" destOrd="0" presId="urn:microsoft.com/office/officeart/2005/8/layout/orgChart1"/>
    <dgm:cxn modelId="{9855938E-897A-473A-AF19-1614EDCE2349}" type="presParOf" srcId="{A335FB2B-1C6C-411F-92FD-1B795E7BCD57}" destId="{7A804766-7FB4-4558-91A0-EC645B3F4AAC}" srcOrd="0" destOrd="0" presId="urn:microsoft.com/office/officeart/2005/8/layout/orgChart1"/>
    <dgm:cxn modelId="{1BAD60F6-1E2A-448F-8567-789F471C54D8}" type="presParOf" srcId="{7A804766-7FB4-4558-91A0-EC645B3F4AAC}" destId="{8DF463B1-9B38-4656-A09A-302794FC15E6}" srcOrd="0" destOrd="0" presId="urn:microsoft.com/office/officeart/2005/8/layout/orgChart1"/>
    <dgm:cxn modelId="{A033099C-0326-46DA-878A-3CA0C23FE324}" type="presParOf" srcId="{7A804766-7FB4-4558-91A0-EC645B3F4AAC}" destId="{1A8F9C9F-3271-4FEC-91F4-0A0ED7E14898}" srcOrd="1" destOrd="0" presId="urn:microsoft.com/office/officeart/2005/8/layout/orgChart1"/>
    <dgm:cxn modelId="{99C97EC8-569B-4F3A-B13A-8F21B5ACC42B}" type="presParOf" srcId="{A335FB2B-1C6C-411F-92FD-1B795E7BCD57}" destId="{C09B36FF-526C-43CA-886D-C14306A4D67C}" srcOrd="1" destOrd="0" presId="urn:microsoft.com/office/officeart/2005/8/layout/orgChart1"/>
    <dgm:cxn modelId="{8DF4E201-F5E1-4E16-AFF5-A416E0C42651}" type="presParOf" srcId="{A335FB2B-1C6C-411F-92FD-1B795E7BCD57}" destId="{2A1DFAA9-FF4B-49FE-8092-A9D995618400}" srcOrd="2" destOrd="0" presId="urn:microsoft.com/office/officeart/2005/8/layout/orgChart1"/>
    <dgm:cxn modelId="{1FB32399-0EA8-467B-B107-A5CEBFBC54EF}" type="presParOf" srcId="{7C63AB95-7844-4476-A477-508FA613823D}" destId="{FDD66D42-9906-4CB0-ACFB-8B15986C2598}" srcOrd="6" destOrd="0" presId="urn:microsoft.com/office/officeart/2005/8/layout/orgChart1"/>
    <dgm:cxn modelId="{D5466DAC-2114-4EEA-ADC1-03AD7A093C35}" type="presParOf" srcId="{7C63AB95-7844-4476-A477-508FA613823D}" destId="{544F8727-4BCC-48C9-AD83-D1F72CA48120}" srcOrd="7" destOrd="0" presId="urn:microsoft.com/office/officeart/2005/8/layout/orgChart1"/>
    <dgm:cxn modelId="{40E21299-B3E9-4947-8E1D-377A5D8AE55A}" type="presParOf" srcId="{544F8727-4BCC-48C9-AD83-D1F72CA48120}" destId="{E27EB593-FCE7-4748-8F3F-5AF9E19D4BE4}" srcOrd="0" destOrd="0" presId="urn:microsoft.com/office/officeart/2005/8/layout/orgChart1"/>
    <dgm:cxn modelId="{ACB4495C-6686-4C21-8CDC-05FBC0866EE3}" type="presParOf" srcId="{E27EB593-FCE7-4748-8F3F-5AF9E19D4BE4}" destId="{280A0EBC-9863-4934-AF9D-115159DF7006}" srcOrd="0" destOrd="0" presId="urn:microsoft.com/office/officeart/2005/8/layout/orgChart1"/>
    <dgm:cxn modelId="{42970D5F-A4EC-4498-A7A5-9DF3CE0B6B30}" type="presParOf" srcId="{E27EB593-FCE7-4748-8F3F-5AF9E19D4BE4}" destId="{6FA018C7-3131-45A4-ABD2-CF841EB1B893}" srcOrd="1" destOrd="0" presId="urn:microsoft.com/office/officeart/2005/8/layout/orgChart1"/>
    <dgm:cxn modelId="{3DE96B43-5D5C-4045-9637-5BC45CEE98CF}" type="presParOf" srcId="{544F8727-4BCC-48C9-AD83-D1F72CA48120}" destId="{EEAE499A-CF82-4D32-BDE2-DB5179E3EC0D}" srcOrd="1" destOrd="0" presId="urn:microsoft.com/office/officeart/2005/8/layout/orgChart1"/>
    <dgm:cxn modelId="{8F6B2A62-BC48-4420-8BED-6911CC2EA7C4}" type="presParOf" srcId="{544F8727-4BCC-48C9-AD83-D1F72CA48120}" destId="{4DFFCCFA-85F1-4EAD-95F0-2B508C0EF9C6}" srcOrd="2" destOrd="0" presId="urn:microsoft.com/office/officeart/2005/8/layout/orgChart1"/>
    <dgm:cxn modelId="{1BD205DB-7913-41DD-BB49-1A79552EFB48}" type="presParOf" srcId="{4EA104A6-BBFC-49F6-BB40-FC42553C0873}" destId="{9DE8D317-0C47-41CC-B1B5-0913975A8AB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DD66D42-9906-4CB0-ACFB-8B15986C2598}">
      <dsp:nvSpPr>
        <dsp:cNvPr id="0" name=""/>
        <dsp:cNvSpPr/>
      </dsp:nvSpPr>
      <dsp:spPr>
        <a:xfrm>
          <a:off x="3978188" y="2491934"/>
          <a:ext cx="3115741" cy="3604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249"/>
              </a:lnTo>
              <a:lnTo>
                <a:pt x="3115741" y="180249"/>
              </a:lnTo>
              <a:lnTo>
                <a:pt x="3115741" y="36049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6C0D29-77BA-4D8E-899B-662771DF08BF}">
      <dsp:nvSpPr>
        <dsp:cNvPr id="0" name=""/>
        <dsp:cNvSpPr/>
      </dsp:nvSpPr>
      <dsp:spPr>
        <a:xfrm>
          <a:off x="3978188" y="2491934"/>
          <a:ext cx="1038580" cy="36049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0249"/>
              </a:lnTo>
              <a:lnTo>
                <a:pt x="1038580" y="180249"/>
              </a:lnTo>
              <a:lnTo>
                <a:pt x="1038580" y="36049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0F276B9-1256-4F05-BC46-8069A275E2D7}">
      <dsp:nvSpPr>
        <dsp:cNvPr id="0" name=""/>
        <dsp:cNvSpPr/>
      </dsp:nvSpPr>
      <dsp:spPr>
        <a:xfrm>
          <a:off x="2939607" y="2491934"/>
          <a:ext cx="1038580" cy="360499"/>
        </a:xfrm>
        <a:custGeom>
          <a:avLst/>
          <a:gdLst/>
          <a:ahLst/>
          <a:cxnLst/>
          <a:rect l="0" t="0" r="0" b="0"/>
          <a:pathLst>
            <a:path>
              <a:moveTo>
                <a:pt x="1038580" y="0"/>
              </a:moveTo>
              <a:lnTo>
                <a:pt x="1038580" y="180249"/>
              </a:lnTo>
              <a:lnTo>
                <a:pt x="0" y="180249"/>
              </a:lnTo>
              <a:lnTo>
                <a:pt x="0" y="36049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6C7CB8-67C3-46CD-B46B-C4596DA5B973}">
      <dsp:nvSpPr>
        <dsp:cNvPr id="0" name=""/>
        <dsp:cNvSpPr/>
      </dsp:nvSpPr>
      <dsp:spPr>
        <a:xfrm>
          <a:off x="862446" y="2491934"/>
          <a:ext cx="3115741" cy="360499"/>
        </a:xfrm>
        <a:custGeom>
          <a:avLst/>
          <a:gdLst/>
          <a:ahLst/>
          <a:cxnLst/>
          <a:rect l="0" t="0" r="0" b="0"/>
          <a:pathLst>
            <a:path>
              <a:moveTo>
                <a:pt x="3115741" y="0"/>
              </a:moveTo>
              <a:lnTo>
                <a:pt x="3115741" y="180249"/>
              </a:lnTo>
              <a:lnTo>
                <a:pt x="0" y="180249"/>
              </a:lnTo>
              <a:lnTo>
                <a:pt x="0" y="36049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6A5CDE-52CF-424B-A37B-3F5504538F3B}">
      <dsp:nvSpPr>
        <dsp:cNvPr id="0" name=""/>
        <dsp:cNvSpPr/>
      </dsp:nvSpPr>
      <dsp:spPr>
        <a:xfrm>
          <a:off x="3119857" y="1633603"/>
          <a:ext cx="1716661" cy="858330"/>
        </a:xfrm>
        <a:prstGeom prst="rect">
          <a:avLst/>
        </a:prstGeom>
        <a:gradFill rotWithShape="1">
          <a:gsLst>
            <a:gs pos="0">
              <a:schemeClr val="accent4">
                <a:tint val="50000"/>
                <a:satMod val="300000"/>
              </a:schemeClr>
            </a:gs>
            <a:gs pos="35000">
              <a:schemeClr val="accent4">
                <a:tint val="37000"/>
                <a:satMod val="300000"/>
              </a:schemeClr>
            </a:gs>
            <a:gs pos="100000">
              <a:schemeClr val="accent4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Directora General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Marta GS</a:t>
          </a:r>
          <a:endParaRPr lang="es-ES" sz="1600" kern="1200" dirty="0"/>
        </a:p>
      </dsp:txBody>
      <dsp:txXfrm>
        <a:off x="3119857" y="1633603"/>
        <a:ext cx="1716661" cy="858330"/>
      </dsp:txXfrm>
    </dsp:sp>
    <dsp:sp modelId="{743EDA70-154D-4B6E-A6ED-1BCBB5BEF0BF}">
      <dsp:nvSpPr>
        <dsp:cNvPr id="0" name=""/>
        <dsp:cNvSpPr/>
      </dsp:nvSpPr>
      <dsp:spPr>
        <a:xfrm>
          <a:off x="4115" y="2852433"/>
          <a:ext cx="1716661" cy="858330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Directora de Marketing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Laura GS</a:t>
          </a:r>
          <a:endParaRPr lang="es-ES" sz="1600" kern="1200" dirty="0"/>
        </a:p>
      </dsp:txBody>
      <dsp:txXfrm>
        <a:off x="4115" y="2852433"/>
        <a:ext cx="1716661" cy="858330"/>
      </dsp:txXfrm>
    </dsp:sp>
    <dsp:sp modelId="{1A5DB72D-28F7-472F-8A36-7F716DA18D66}">
      <dsp:nvSpPr>
        <dsp:cNvPr id="0" name=""/>
        <dsp:cNvSpPr/>
      </dsp:nvSpPr>
      <dsp:spPr>
        <a:xfrm>
          <a:off x="2081276" y="2852433"/>
          <a:ext cx="1716661" cy="858330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Directora de Recursos Humanos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Bárbara MS</a:t>
          </a:r>
          <a:endParaRPr lang="es-ES" sz="1600" kern="1200" dirty="0"/>
        </a:p>
      </dsp:txBody>
      <dsp:txXfrm>
        <a:off x="2081276" y="2852433"/>
        <a:ext cx="1716661" cy="858330"/>
      </dsp:txXfrm>
    </dsp:sp>
    <dsp:sp modelId="{8DF463B1-9B38-4656-A09A-302794FC15E6}">
      <dsp:nvSpPr>
        <dsp:cNvPr id="0" name=""/>
        <dsp:cNvSpPr/>
      </dsp:nvSpPr>
      <dsp:spPr>
        <a:xfrm>
          <a:off x="4158437" y="2852433"/>
          <a:ext cx="1716661" cy="858330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Directora de Finanzas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Elisa DP</a:t>
          </a:r>
          <a:endParaRPr lang="es-ES" sz="1600" kern="1200" dirty="0"/>
        </a:p>
      </dsp:txBody>
      <dsp:txXfrm>
        <a:off x="4158437" y="2852433"/>
        <a:ext cx="1716661" cy="858330"/>
      </dsp:txXfrm>
    </dsp:sp>
    <dsp:sp modelId="{280A0EBC-9863-4934-AF9D-115159DF7006}">
      <dsp:nvSpPr>
        <dsp:cNvPr id="0" name=""/>
        <dsp:cNvSpPr/>
      </dsp:nvSpPr>
      <dsp:spPr>
        <a:xfrm>
          <a:off x="6235598" y="2852433"/>
          <a:ext cx="1716661" cy="858330"/>
        </a:xfrm>
        <a:prstGeom prst="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Directo de Producción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Martina RC</a:t>
          </a:r>
          <a:endParaRPr lang="es-ES" sz="1600" kern="1200" dirty="0"/>
        </a:p>
      </dsp:txBody>
      <dsp:txXfrm>
        <a:off x="6235598" y="2852433"/>
        <a:ext cx="1716661" cy="8583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D1C4-7DE4-4DD4-B94B-31C000283C51}" type="datetimeFigureOut">
              <a:rPr lang="es-ES" smtClean="0"/>
              <a:t>08/03/2017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99CD-0005-49DD-91CB-F58FA2D72D1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D1C4-7DE4-4DD4-B94B-31C000283C51}" type="datetimeFigureOut">
              <a:rPr lang="es-ES" smtClean="0"/>
              <a:t>09/03/2017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99CD-0005-49DD-91CB-F58FA2D72D1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D1C4-7DE4-4DD4-B94B-31C000283C51}" type="datetimeFigureOut">
              <a:rPr lang="es-ES" smtClean="0"/>
              <a:t>09/03/2017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99CD-0005-49DD-91CB-F58FA2D72D1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D1C4-7DE4-4DD4-B94B-31C000283C51}" type="datetimeFigureOut">
              <a:rPr lang="es-ES" smtClean="0"/>
              <a:t>09/03/2017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99CD-0005-49DD-91CB-F58FA2D72D1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D1C4-7DE4-4DD4-B94B-31C000283C51}" type="datetimeFigureOut">
              <a:rPr lang="es-ES" smtClean="0"/>
              <a:t>09/03/2017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99CD-0005-49DD-91CB-F58FA2D72D1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D1C4-7DE4-4DD4-B94B-31C000283C51}" type="datetimeFigureOut">
              <a:rPr lang="es-ES" smtClean="0"/>
              <a:t>09/03/2017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99CD-0005-49DD-91CB-F58FA2D72D1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D1C4-7DE4-4DD4-B94B-31C000283C51}" type="datetimeFigureOut">
              <a:rPr lang="es-ES" smtClean="0"/>
              <a:t>09/03/2017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99CD-0005-49DD-91CB-F58FA2D72D1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D1C4-7DE4-4DD4-B94B-31C000283C51}" type="datetimeFigureOut">
              <a:rPr lang="es-ES" smtClean="0"/>
              <a:t>09/03/2017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99CD-0005-49DD-91CB-F58FA2D72D1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D1C4-7DE4-4DD4-B94B-31C000283C51}" type="datetimeFigureOut">
              <a:rPr lang="es-ES" smtClean="0"/>
              <a:t>09/03/2017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99CD-0005-49DD-91CB-F58FA2D72D1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D1C4-7DE4-4DD4-B94B-31C000283C51}" type="datetimeFigureOut">
              <a:rPr lang="es-ES" smtClean="0"/>
              <a:t>09/03/2017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99CD-0005-49DD-91CB-F58FA2D72D1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D1C4-7DE4-4DD4-B94B-31C000283C51}" type="datetimeFigureOut">
              <a:rPr lang="es-ES" smtClean="0"/>
              <a:t>09/03/2017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299CD-0005-49DD-91CB-F58FA2D72D1E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6D1C4-7DE4-4DD4-B94B-31C000283C51}" type="datetimeFigureOut">
              <a:rPr lang="es-ES" smtClean="0"/>
              <a:t>08/03/2017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299CD-0005-49DD-91CB-F58FA2D72D1E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755576" y="476672"/>
          <a:ext cx="7956376" cy="5344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7" name="16 Rectángulo"/>
          <p:cNvSpPr/>
          <p:nvPr/>
        </p:nvSpPr>
        <p:spPr>
          <a:xfrm>
            <a:off x="3995936" y="4725144"/>
            <a:ext cx="1296144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Jefe de cocina</a:t>
            </a:r>
            <a:endParaRPr lang="es-ES" dirty="0"/>
          </a:p>
        </p:txBody>
      </p:sp>
      <p:sp>
        <p:nvSpPr>
          <p:cNvPr id="18" name="17 Rectángulo"/>
          <p:cNvSpPr/>
          <p:nvPr/>
        </p:nvSpPr>
        <p:spPr>
          <a:xfrm>
            <a:off x="3995936" y="5589240"/>
            <a:ext cx="1296144" cy="57606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Ayudante del Chef</a:t>
            </a:r>
            <a:endParaRPr lang="es-ES" dirty="0"/>
          </a:p>
        </p:txBody>
      </p:sp>
      <p:cxnSp>
        <p:nvCxnSpPr>
          <p:cNvPr id="20" name="19 Conector recto"/>
          <p:cNvCxnSpPr/>
          <p:nvPr/>
        </p:nvCxnSpPr>
        <p:spPr>
          <a:xfrm>
            <a:off x="1547664" y="4221088"/>
            <a:ext cx="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"/>
          <p:cNvCxnSpPr/>
          <p:nvPr/>
        </p:nvCxnSpPr>
        <p:spPr>
          <a:xfrm flipV="1">
            <a:off x="1547664" y="4869160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"/>
          <p:cNvCxnSpPr>
            <a:endCxn id="17" idx="1"/>
          </p:cNvCxnSpPr>
          <p:nvPr/>
        </p:nvCxnSpPr>
        <p:spPr>
          <a:xfrm>
            <a:off x="1547664" y="5013176"/>
            <a:ext cx="244827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/>
          <p:nvPr/>
        </p:nvCxnSpPr>
        <p:spPr>
          <a:xfrm>
            <a:off x="3779912" y="4221088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"/>
          <p:cNvCxnSpPr/>
          <p:nvPr/>
        </p:nvCxnSpPr>
        <p:spPr>
          <a:xfrm>
            <a:off x="3779912" y="4581128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"/>
          <p:cNvCxnSpPr/>
          <p:nvPr/>
        </p:nvCxnSpPr>
        <p:spPr>
          <a:xfrm>
            <a:off x="4283968" y="4581128"/>
            <a:ext cx="0" cy="1440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"/>
          <p:cNvCxnSpPr/>
          <p:nvPr/>
        </p:nvCxnSpPr>
        <p:spPr>
          <a:xfrm>
            <a:off x="5292080" y="4221088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"/>
          <p:cNvCxnSpPr/>
          <p:nvPr/>
        </p:nvCxnSpPr>
        <p:spPr>
          <a:xfrm flipH="1">
            <a:off x="4860032" y="4509120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36 Conector recto"/>
          <p:cNvCxnSpPr/>
          <p:nvPr/>
        </p:nvCxnSpPr>
        <p:spPr>
          <a:xfrm>
            <a:off x="4860032" y="4509120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38 Conector recto"/>
          <p:cNvCxnSpPr/>
          <p:nvPr/>
        </p:nvCxnSpPr>
        <p:spPr>
          <a:xfrm>
            <a:off x="7452320" y="4221088"/>
            <a:ext cx="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"/>
          <p:cNvCxnSpPr>
            <a:endCxn id="17" idx="3"/>
          </p:cNvCxnSpPr>
          <p:nvPr/>
        </p:nvCxnSpPr>
        <p:spPr>
          <a:xfrm flipH="1">
            <a:off x="5292080" y="5013176"/>
            <a:ext cx="21602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recto"/>
          <p:cNvCxnSpPr>
            <a:endCxn id="18" idx="0"/>
          </p:cNvCxnSpPr>
          <p:nvPr/>
        </p:nvCxnSpPr>
        <p:spPr>
          <a:xfrm>
            <a:off x="4644008" y="5301208"/>
            <a:ext cx="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31</Words>
  <Application>Microsoft Office PowerPoint</Application>
  <PresentationFormat>Presentación en pantalla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Patricia</dc:creator>
  <cp:lastModifiedBy>Patricia</cp:lastModifiedBy>
  <cp:revision>2</cp:revision>
  <dcterms:created xsi:type="dcterms:W3CDTF">2017-03-08T22:54:47Z</dcterms:created>
  <dcterms:modified xsi:type="dcterms:W3CDTF">2017-03-08T23:11:43Z</dcterms:modified>
</cp:coreProperties>
</file>